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67259" autoAdjust="0"/>
  </p:normalViewPr>
  <p:slideViewPr>
    <p:cSldViewPr snapToGrid="0">
      <p:cViewPr varScale="1">
        <p:scale>
          <a:sx n="50" d="100"/>
          <a:sy n="50" d="100"/>
        </p:scale>
        <p:origin x="15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62047-B48D-4639-8DBB-EFD22EA75F7A}" type="datetimeFigureOut">
              <a:rPr lang="en-US" smtClean="0"/>
              <a:t>10/6/2020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A712F-AC19-49EC-A80D-70C4F5188F7A}" type="slidenum">
              <a:rPr lang="en-US" smtClean="0"/>
              <a:t>‹#›</a:t>
            </a:fld>
            <a:endParaRPr lang="en-US"/>
          </a:p>
        </p:txBody>
      </p:sp>
    </p:spTree>
    <p:extLst>
      <p:ext uri="{BB962C8B-B14F-4D97-AF65-F5344CB8AC3E}">
        <p14:creationId xmlns:p14="http://schemas.microsoft.com/office/powerpoint/2010/main" val="804613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presentation will focus on the monetization strategies used in the Alibaba case together with the type of data used.</a:t>
            </a:r>
          </a:p>
        </p:txBody>
      </p:sp>
      <p:sp>
        <p:nvSpPr>
          <p:cNvPr id="4" name="Slide Number Placeholder 3"/>
          <p:cNvSpPr>
            <a:spLocks noGrp="1"/>
          </p:cNvSpPr>
          <p:nvPr>
            <p:ph type="sldNum" sz="quarter" idx="5"/>
          </p:nvPr>
        </p:nvSpPr>
        <p:spPr/>
        <p:txBody>
          <a:bodyPr/>
          <a:lstStyle/>
          <a:p>
            <a:fld id="{3E8A712F-AC19-49EC-A80D-70C4F5188F7A}" type="slidenum">
              <a:rPr lang="en-US" smtClean="0"/>
              <a:t>1</a:t>
            </a:fld>
            <a:endParaRPr lang="en-US"/>
          </a:p>
        </p:txBody>
      </p:sp>
    </p:spTree>
    <p:extLst>
      <p:ext uri="{BB962C8B-B14F-4D97-AF65-F5344CB8AC3E}">
        <p14:creationId xmlns:p14="http://schemas.microsoft.com/office/powerpoint/2010/main" val="957028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Alibaba Group has an advantage as it started as an online e-commerce company, thus having data ready for analysis as well as moving to smart business relatively easy. However, for proper management and growth, the company has utilized several monetization strategies to increase their revenues. For instance, the company has different business segments that enhance its revenues, including Finance, wholesale commerce and retail marketplaces. Ant Finance provides more revenues through interests. Furthermore, as businesses move online, a large pool of data is obtained that requires storage; Alibaba monetized the idea by developing cloud computing technology for data storage. Alibaba utilizes passive data collected from its clients through communication to enhance the customer experience. Also, the data is analyzed using technological algorithms for easy decision making.</a:t>
            </a:r>
          </a:p>
          <a:p>
            <a:endParaRPr lang="en-US" dirty="0"/>
          </a:p>
        </p:txBody>
      </p:sp>
      <p:sp>
        <p:nvSpPr>
          <p:cNvPr id="4" name="Slide Number Placeholder 3"/>
          <p:cNvSpPr>
            <a:spLocks noGrp="1"/>
          </p:cNvSpPr>
          <p:nvPr>
            <p:ph type="sldNum" sz="quarter" idx="5"/>
          </p:nvPr>
        </p:nvSpPr>
        <p:spPr/>
        <p:txBody>
          <a:bodyPr/>
          <a:lstStyle/>
          <a:p>
            <a:fld id="{3E8A712F-AC19-49EC-A80D-70C4F5188F7A}" type="slidenum">
              <a:rPr lang="en-US" smtClean="0"/>
              <a:t>2</a:t>
            </a:fld>
            <a:endParaRPr lang="en-US"/>
          </a:p>
        </p:txBody>
      </p:sp>
    </p:spTree>
    <p:extLst>
      <p:ext uri="{BB962C8B-B14F-4D97-AF65-F5344CB8AC3E}">
        <p14:creationId xmlns:p14="http://schemas.microsoft.com/office/powerpoint/2010/main" val="508925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Alibaba ventured in microloan finance with the aim of providing easy loan process to small and medium-size enterprises (SME).  Therefore, as the strategy was developed and Ant Finance launched in 2010, the microloan could offer loans of not more than one hundred and sixty thousand dollars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(Zeng, 2018)</a:t>
            </a:r>
            <a:r>
              <a:rPr lang="en-US" dirty="0">
                <a:latin typeface="Times New Roman" panose="02020603050405020304" pitchFamily="18" charset="0"/>
                <a:cs typeface="Times New Roman" panose="02020603050405020304" pitchFamily="18" charset="0"/>
              </a:rPr>
              <a:t>. However, after seven years of operation, Ant Finance had provided more than thirteen point four billion dollars as loans to almost three million small and medium-size enterprises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(Zeng, 2018)</a:t>
            </a:r>
            <a:r>
              <a:rPr lang="en-US" dirty="0">
                <a:latin typeface="Times New Roman" panose="02020603050405020304" pitchFamily="18" charset="0"/>
                <a:cs typeface="Times New Roman" panose="02020603050405020304" pitchFamily="18" charset="0"/>
              </a:rPr>
              <a:t>.  Furthermore, the advancement in technology resulted </a:t>
            </a: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development of algorithms that could evaluate users transactions and realize how the business is fairing as well as competition in the market. This data collected allows Alibaba to compare good and bad borrowers and develop credit scores. </a:t>
            </a:r>
          </a:p>
        </p:txBody>
      </p:sp>
      <p:sp>
        <p:nvSpPr>
          <p:cNvPr id="4" name="Slide Number Placeholder 3"/>
          <p:cNvSpPr>
            <a:spLocks noGrp="1"/>
          </p:cNvSpPr>
          <p:nvPr>
            <p:ph type="sldNum" sz="quarter" idx="5"/>
          </p:nvPr>
        </p:nvSpPr>
        <p:spPr/>
        <p:txBody>
          <a:bodyPr/>
          <a:lstStyle/>
          <a:p>
            <a:fld id="{3E8A712F-AC19-49EC-A80D-70C4F5188F7A}" type="slidenum">
              <a:rPr lang="en-US" smtClean="0"/>
              <a:t>3</a:t>
            </a:fld>
            <a:endParaRPr lang="en-US"/>
          </a:p>
        </p:txBody>
      </p:sp>
    </p:spTree>
    <p:extLst>
      <p:ext uri="{BB962C8B-B14F-4D97-AF65-F5344CB8AC3E}">
        <p14:creationId xmlns:p14="http://schemas.microsoft.com/office/powerpoint/2010/main" val="37998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Alibaba Group has expanded tremendously around the globe and through its e-commerce business, it has managed to hold the highest revenue and market share in the world. Therefore, through technology utilization, the company has managed to attract more customers and expand in other segments, including cloud computing. Moreover, cloud computing provides storage spaces that people will have to pay. Similarly, the finance business operating under Ant Finance reported eight hundred and fourteen million profits in 2017. Both wholesale and retail e-commerce stated over fifteen billion dollars in profits in 2017. Similarly, the Alibaba group also attains revenue through digital media and entertainment through Alibaba music, pictures, sports and Youku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Tudou</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(Zeng, 2018).</a:t>
            </a:r>
          </a:p>
          <a:p>
            <a:endParaRPr lang="en-US" dirty="0"/>
          </a:p>
        </p:txBody>
      </p:sp>
      <p:sp>
        <p:nvSpPr>
          <p:cNvPr id="4" name="Slide Number Placeholder 3"/>
          <p:cNvSpPr>
            <a:spLocks noGrp="1"/>
          </p:cNvSpPr>
          <p:nvPr>
            <p:ph type="sldNum" sz="quarter" idx="5"/>
          </p:nvPr>
        </p:nvSpPr>
        <p:spPr/>
        <p:txBody>
          <a:bodyPr/>
          <a:lstStyle/>
          <a:p>
            <a:fld id="{3E8A712F-AC19-49EC-A80D-70C4F5188F7A}" type="slidenum">
              <a:rPr lang="en-US" smtClean="0"/>
              <a:t>4</a:t>
            </a:fld>
            <a:endParaRPr lang="en-US"/>
          </a:p>
        </p:txBody>
      </p:sp>
    </p:spTree>
    <p:extLst>
      <p:ext uri="{BB962C8B-B14F-4D97-AF65-F5344CB8AC3E}">
        <p14:creationId xmlns:p14="http://schemas.microsoft.com/office/powerpoint/2010/main" val="1866962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Alibaba utilizes active data in their operations majorly for the purposes of security of their users. Active data is the data that </a:t>
            </a:r>
            <a:r>
              <a:rPr lang="en-US" dirty="0" smtClean="0">
                <a:latin typeface="Times New Roman" panose="02020603050405020304" pitchFamily="18" charset="0"/>
                <a:cs typeface="Times New Roman" panose="02020603050405020304" pitchFamily="18" charset="0"/>
              </a:rPr>
              <a:t>is </a:t>
            </a:r>
            <a:r>
              <a:rPr lang="en-US" dirty="0">
                <a:latin typeface="Times New Roman" panose="02020603050405020304" pitchFamily="18" charset="0"/>
                <a:cs typeface="Times New Roman" panose="02020603050405020304" pitchFamily="18" charset="0"/>
              </a:rPr>
              <a:t>obtained by asking the users. For example before ordering products online or requesting a loan using Ant Finance, users will need to register using their data and thus will be given validation information to be using. Moreover, while using websites and other Alibaba applications users will be required to login the systems using the usernames and passwords. Furthermore, for easy notification users will be asked whether to receive the notification through email or short message service for instance when the loan is approved. Nonetheless, when clients have ordered for products using Alibaba e-commerce they will need to provide their address for easy delivery.</a:t>
            </a:r>
          </a:p>
        </p:txBody>
      </p:sp>
      <p:sp>
        <p:nvSpPr>
          <p:cNvPr id="4" name="Slide Number Placeholder 3"/>
          <p:cNvSpPr>
            <a:spLocks noGrp="1"/>
          </p:cNvSpPr>
          <p:nvPr>
            <p:ph type="sldNum" sz="quarter" idx="5"/>
          </p:nvPr>
        </p:nvSpPr>
        <p:spPr/>
        <p:txBody>
          <a:bodyPr/>
          <a:lstStyle/>
          <a:p>
            <a:fld id="{3E8A712F-AC19-49EC-A80D-70C4F5188F7A}" type="slidenum">
              <a:rPr lang="en-US" smtClean="0"/>
              <a:t>5</a:t>
            </a:fld>
            <a:endParaRPr lang="en-US"/>
          </a:p>
        </p:txBody>
      </p:sp>
    </p:spTree>
    <p:extLst>
      <p:ext uri="{BB962C8B-B14F-4D97-AF65-F5344CB8AC3E}">
        <p14:creationId xmlns:p14="http://schemas.microsoft.com/office/powerpoint/2010/main" val="134560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When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businesses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moves online, they get hold of a large pool of data that clients do not even realize their information is used. However, not every data is relevant for the organization, but Alibaba utilizes real time data and uses proper algorithms to analyze. Passive data is that which is not requested from the user but collected in different ways such as time stamp of products being ordered For example, Alibaba microloan business provides individuals loans on a data-driven basis (Zeng, 2018). However, they linked the Ant finance with Alipay for easy analysis of clients’ data including transaction data. Although clients are not asked to provide this information, the company already has it; they can evaluate the transactions data and realize how good their small businesses operate as well as compare the good and bad borrowers hence developing credit scores. Furthermore, Taobao uses communication data between buyers and sellers to improve customer experience.</a:t>
            </a:r>
          </a:p>
          <a:p>
            <a:endParaRPr lang="en-US" dirty="0"/>
          </a:p>
        </p:txBody>
      </p:sp>
      <p:sp>
        <p:nvSpPr>
          <p:cNvPr id="4" name="Slide Number Placeholder 3"/>
          <p:cNvSpPr>
            <a:spLocks noGrp="1"/>
          </p:cNvSpPr>
          <p:nvPr>
            <p:ph type="sldNum" sz="quarter" idx="5"/>
          </p:nvPr>
        </p:nvSpPr>
        <p:spPr/>
        <p:txBody>
          <a:bodyPr/>
          <a:lstStyle/>
          <a:p>
            <a:fld id="{3E8A712F-AC19-49EC-A80D-70C4F5188F7A}" type="slidenum">
              <a:rPr lang="en-US" smtClean="0"/>
              <a:t>6</a:t>
            </a:fld>
            <a:endParaRPr lang="en-US"/>
          </a:p>
        </p:txBody>
      </p:sp>
    </p:spTree>
    <p:extLst>
      <p:ext uri="{BB962C8B-B14F-4D97-AF65-F5344CB8AC3E}">
        <p14:creationId xmlns:p14="http://schemas.microsoft.com/office/powerpoint/2010/main" val="121257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Alibaba started as an online business; however, every business operates to satisfy their customers and earn income. Therefore, the Alibaba group have utilized several monetization strategies to enhance their revenues, for instance involving other sellers in their platform and earning a commission. Also, Alibaba has several business segments that add to their income streams such as digital media and entertainment and cloud computing. Ant finance also provides loans and allows the company to earn through interests. However, data must be available and analyzed using suitable algorithms to make better decisions. Alibaba utilizes passive data which is collected in real-time to enhance the customer experience. Furthermore, real-time data increases the quality of decision making thus helping buyers gain competitive advantage.</a:t>
            </a:r>
          </a:p>
          <a:p>
            <a:endParaRPr lang="en-US" dirty="0"/>
          </a:p>
        </p:txBody>
      </p:sp>
      <p:sp>
        <p:nvSpPr>
          <p:cNvPr id="4" name="Slide Number Placeholder 3"/>
          <p:cNvSpPr>
            <a:spLocks noGrp="1"/>
          </p:cNvSpPr>
          <p:nvPr>
            <p:ph type="sldNum" sz="quarter" idx="5"/>
          </p:nvPr>
        </p:nvSpPr>
        <p:spPr/>
        <p:txBody>
          <a:bodyPr/>
          <a:lstStyle/>
          <a:p>
            <a:fld id="{3E8A712F-AC19-49EC-A80D-70C4F5188F7A}" type="slidenum">
              <a:rPr lang="en-US" smtClean="0"/>
              <a:t>7</a:t>
            </a:fld>
            <a:endParaRPr lang="en-US"/>
          </a:p>
        </p:txBody>
      </p:sp>
    </p:spTree>
    <p:extLst>
      <p:ext uri="{BB962C8B-B14F-4D97-AF65-F5344CB8AC3E}">
        <p14:creationId xmlns:p14="http://schemas.microsoft.com/office/powerpoint/2010/main" val="2491914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574F0D-679F-4706-A89D-9D1679F8161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1851991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574F0D-679F-4706-A89D-9D1679F8161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350524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2440528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574F0D-679F-4706-A89D-9D1679F81619}"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2944717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574F0D-679F-4706-A89D-9D1679F81619}" type="datetimeFigureOut">
              <a:rPr lang="en-US" smtClean="0"/>
              <a:t>10/6/2020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399469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574F0D-679F-4706-A89D-9D1679F81619}" type="datetimeFigureOut">
              <a:rPr lang="en-US" smtClean="0"/>
              <a:t>10/6/2020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4046551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574F0D-679F-4706-A89D-9D1679F81619}" type="datetimeFigureOut">
              <a:rPr lang="en-US" smtClean="0"/>
              <a:t>10/6/2020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9073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574F0D-679F-4706-A89D-9D1679F81619}"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55499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574F0D-679F-4706-A89D-9D1679F81619}"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4089517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246592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72279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2946367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59049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545972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574F0D-679F-4706-A89D-9D1679F8161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1019523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574F0D-679F-4706-A89D-9D1679F8161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2692364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C574F0D-679F-4706-A89D-9D1679F81619}" type="datetimeFigureOut">
              <a:rPr lang="en-US" smtClean="0"/>
              <a:t>10/6/2020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E602496-3575-4391-8233-7AFCFA33A14A}" type="slidenum">
              <a:rPr lang="en-US" smtClean="0"/>
              <a:t>‹#›</a:t>
            </a:fld>
            <a:endParaRPr lang="en-US"/>
          </a:p>
        </p:txBody>
      </p:sp>
    </p:spTree>
    <p:extLst>
      <p:ext uri="{BB962C8B-B14F-4D97-AF65-F5344CB8AC3E}">
        <p14:creationId xmlns:p14="http://schemas.microsoft.com/office/powerpoint/2010/main" val="24236491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hbr.org/2018/09/alibaba-and-the-future-of-busines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D704D-8D30-428F-A9E6-4E7A8DBA4C4C}"/>
              </a:ext>
            </a:extLst>
          </p:cNvPr>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Monetization Strategies and Type of Data Used in Alibaba</a:t>
            </a:r>
          </a:p>
        </p:txBody>
      </p:sp>
      <p:sp>
        <p:nvSpPr>
          <p:cNvPr id="3" name="Subtitle 2">
            <a:extLst>
              <a:ext uri="{FF2B5EF4-FFF2-40B4-BE49-F238E27FC236}">
                <a16:creationId xmlns:a16="http://schemas.microsoft.com/office/drawing/2014/main" xmlns="" id="{9C677CC4-2D2B-4898-90FA-D91095C2F22A}"/>
              </a:ext>
            </a:extLst>
          </p:cNvPr>
          <p:cNvSpPr>
            <a:spLocks noGrp="1"/>
          </p:cNvSpPr>
          <p:nvPr>
            <p:ph type="subTitle"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a:p>
            <a:r>
              <a:rPr lang="en-US"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1843351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16005E-498A-4816-9F28-5B3CDFAC078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71B94168-648F-4E1D-AA00-41B324BE8127}"/>
              </a:ext>
            </a:extLst>
          </p:cNvPr>
          <p:cNvSpPr>
            <a:spLocks noGrp="1"/>
          </p:cNvSpPr>
          <p:nvPr>
            <p:ph idx="1"/>
          </p:nvPr>
        </p:nvSpPr>
        <p:spPr>
          <a:xfrm>
            <a:off x="677334" y="2160589"/>
            <a:ext cx="8596668" cy="4449761"/>
          </a:xfrm>
        </p:spPr>
        <p:txBody>
          <a:bodyPr>
            <a:normAutofit/>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Alibaba started as an online platform and easy access to data</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Monetization strategies used are many, including Ant finance microloan business</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Large quantities of data require storage that Alibaba monetizes it using cloud computing business</a:t>
            </a:r>
          </a:p>
          <a:p>
            <a:pPr marR="0">
              <a:lnSpc>
                <a:spcPct val="200000"/>
              </a:lnSpc>
              <a:spcBef>
                <a:spcPts val="0"/>
              </a:spcBef>
              <a:spcAft>
                <a:spcPts val="800"/>
              </a:spcAft>
              <a:buFont typeface="Wingdings" panose="05000000000000000000" pitchFamily="2" charset="2"/>
              <a:buChar char="Ø"/>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Alibaba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collects real-time passive data from their clients in different ways such as communication</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passive data is analyzed using suitable algorithms for easy decision making</a:t>
            </a:r>
          </a:p>
          <a:p>
            <a:pPr>
              <a:lnSpc>
                <a:spcPct val="200000"/>
              </a:lnSpc>
            </a:pPr>
            <a:endParaRPr lang="en-US" dirty="0"/>
          </a:p>
        </p:txBody>
      </p:sp>
    </p:spTree>
    <p:extLst>
      <p:ext uri="{BB962C8B-B14F-4D97-AF65-F5344CB8AC3E}">
        <p14:creationId xmlns:p14="http://schemas.microsoft.com/office/powerpoint/2010/main" val="1624046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DD954-8608-430D-8D71-12DDAFACF9F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Ant Finance</a:t>
            </a:r>
          </a:p>
        </p:txBody>
      </p:sp>
      <p:sp>
        <p:nvSpPr>
          <p:cNvPr id="3" name="Content Placeholder 2">
            <a:extLst>
              <a:ext uri="{FF2B5EF4-FFF2-40B4-BE49-F238E27FC236}">
                <a16:creationId xmlns:a16="http://schemas.microsoft.com/office/drawing/2014/main" xmlns="" id="{82E2B535-22A9-4D54-9DEF-523E16C3B049}"/>
              </a:ext>
            </a:extLst>
          </p:cNvPr>
          <p:cNvSpPr>
            <a:spLocks noGrp="1"/>
          </p:cNvSpPr>
          <p:nvPr>
            <p:ph idx="1"/>
          </p:nvPr>
        </p:nvSpPr>
        <p:spPr/>
        <p:txBody>
          <a:bodyPr>
            <a:normAutofit lnSpcReduction="10000"/>
          </a:bodyPr>
          <a:lstStyle/>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Launched in 2010 to offer loans to small and medium-size </a:t>
            </a:r>
            <a:r>
              <a:rPr lang="en-US" dirty="0" smtClean="0">
                <a:latin typeface="Times New Roman" panose="02020603050405020304" pitchFamily="18" charset="0"/>
                <a:cs typeface="Times New Roman" panose="02020603050405020304" pitchFamily="18" charset="0"/>
              </a:rPr>
              <a:t>enterprises</a:t>
            </a:r>
          </a:p>
          <a:p>
            <a:pPr>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microloan could provide loans of not more than $160000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(Zeng,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2018)</a:t>
            </a:r>
            <a:endParaRPr lang="en-US" dirty="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After </a:t>
            </a:r>
            <a:r>
              <a:rPr lang="en-US" dirty="0">
                <a:latin typeface="Times New Roman" panose="02020603050405020304" pitchFamily="18" charset="0"/>
                <a:cs typeface="Times New Roman" panose="02020603050405020304" pitchFamily="18" charset="0"/>
              </a:rPr>
              <a:t>seven years of operation microloan business had offered over $13.4 billion as loans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(Zeng,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2018)</a:t>
            </a:r>
            <a:endParaRPr lang="en-US" dirty="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Ant </a:t>
            </a:r>
            <a:r>
              <a:rPr lang="en-US" dirty="0">
                <a:latin typeface="Times New Roman" panose="02020603050405020304" pitchFamily="18" charset="0"/>
                <a:cs typeface="Times New Roman" panose="02020603050405020304" pitchFamily="18" charset="0"/>
              </a:rPr>
              <a:t>uses algorithms to assess transactions and know how business are </a:t>
            </a:r>
            <a:r>
              <a:rPr lang="en-US" dirty="0" smtClean="0">
                <a:latin typeface="Times New Roman" panose="02020603050405020304" pitchFamily="18" charset="0"/>
                <a:cs typeface="Times New Roman" panose="02020603050405020304" pitchFamily="18" charset="0"/>
              </a:rPr>
              <a:t>operating</a:t>
            </a:r>
          </a:p>
          <a:p>
            <a:pPr>
              <a:lnSpc>
                <a:spcPct val="200000"/>
              </a:lnSpc>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is used to compare good and bad borrowers and develop credit scores</a:t>
            </a:r>
          </a:p>
          <a:p>
            <a:pPr>
              <a:lnSpc>
                <a:spcPct val="200000"/>
              </a:lnSpc>
            </a:pPr>
            <a:endParaRPr lang="en-US" dirty="0"/>
          </a:p>
          <a:p>
            <a:pPr>
              <a:lnSpc>
                <a:spcPct val="200000"/>
              </a:lnSpc>
            </a:pPr>
            <a:endParaRPr lang="en-US" dirty="0"/>
          </a:p>
        </p:txBody>
      </p:sp>
    </p:spTree>
    <p:extLst>
      <p:ext uri="{BB962C8B-B14F-4D97-AF65-F5344CB8AC3E}">
        <p14:creationId xmlns:p14="http://schemas.microsoft.com/office/powerpoint/2010/main" val="3768380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B1344F-0254-4865-9BC7-4AB9607E704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Monetization Strategies</a:t>
            </a:r>
          </a:p>
        </p:txBody>
      </p:sp>
      <p:sp>
        <p:nvSpPr>
          <p:cNvPr id="3" name="Content Placeholder 2">
            <a:extLst>
              <a:ext uri="{FF2B5EF4-FFF2-40B4-BE49-F238E27FC236}">
                <a16:creationId xmlns:a16="http://schemas.microsoft.com/office/drawing/2014/main" xmlns="" id="{95C3821A-E0CC-4F4E-BF2B-D42CD88A47E9}"/>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Cloud computing</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Finance</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Digital media and entertainment (Zeng, 2018)</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Wholesale commerce</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Retail marketplaces</a:t>
            </a:r>
          </a:p>
          <a:p>
            <a:pPr>
              <a:lnSpc>
                <a:spcPct val="200000"/>
              </a:lnSpc>
            </a:pPr>
            <a:endParaRPr lang="en-US" dirty="0"/>
          </a:p>
        </p:txBody>
      </p:sp>
    </p:spTree>
    <p:extLst>
      <p:ext uri="{BB962C8B-B14F-4D97-AF65-F5344CB8AC3E}">
        <p14:creationId xmlns:p14="http://schemas.microsoft.com/office/powerpoint/2010/main" val="770491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720FF5-B971-4798-8351-1DE8A0E3709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Active Data</a:t>
            </a:r>
          </a:p>
        </p:txBody>
      </p:sp>
      <p:sp>
        <p:nvSpPr>
          <p:cNvPr id="3" name="Content Placeholder 2">
            <a:extLst>
              <a:ext uri="{FF2B5EF4-FFF2-40B4-BE49-F238E27FC236}">
                <a16:creationId xmlns:a16="http://schemas.microsoft.com/office/drawing/2014/main" xmlns="" id="{3E993885-4D2F-4BBB-9ACD-75A6C46B0A7E}"/>
              </a:ext>
            </a:extLst>
          </p:cNvPr>
          <p:cNvSpPr>
            <a:spLocks noGrp="1"/>
          </p:cNvSpPr>
          <p:nvPr>
            <p:ph idx="1"/>
          </p:nvPr>
        </p:nvSpPr>
        <p:spPr/>
        <p:txBody>
          <a:bodyPr>
            <a:normAutofit/>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Alibaba Utilizes Active data to ensure security is achieved for their customers </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Active data is that which is requested from the user</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use websites and other applications users needs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utilize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usernames and passwords for authentication</a:t>
            </a:r>
          </a:p>
          <a:p>
            <a:pPr marR="0">
              <a:lnSpc>
                <a:spcPct val="200000"/>
              </a:lnSpc>
              <a:spcBef>
                <a:spcPts val="0"/>
              </a:spcBef>
              <a:spcAft>
                <a:spcPts val="800"/>
              </a:spcAft>
              <a:buFont typeface="Wingdings" panose="05000000000000000000" pitchFamily="2" charset="2"/>
              <a:buChar char="Ø"/>
            </a:pPr>
            <a:r>
              <a:rPr lang="en-US" dirty="0">
                <a:latin typeface="Times New Roman" panose="02020603050405020304" pitchFamily="18" charset="0"/>
                <a:ea typeface="Calibri" panose="020F0502020204030204" pitchFamily="34" charset="0"/>
                <a:cs typeface="Times New Roman" panose="02020603050405020304" pitchFamily="18" charset="0"/>
              </a:rPr>
              <a:t>Alibaba can also ask for address from user for easy delivery of products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2538854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75756E-DE16-495C-9F6A-8518A5C2B65A}"/>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Passive Data</a:t>
            </a:r>
          </a:p>
        </p:txBody>
      </p:sp>
      <p:sp>
        <p:nvSpPr>
          <p:cNvPr id="3" name="Content Placeholder 2">
            <a:extLst>
              <a:ext uri="{FF2B5EF4-FFF2-40B4-BE49-F238E27FC236}">
                <a16:creationId xmlns:a16="http://schemas.microsoft.com/office/drawing/2014/main" xmlns="" id="{7CE5C7CD-0FFB-44C0-9366-2B53FB067CBD}"/>
              </a:ext>
            </a:extLst>
          </p:cNvPr>
          <p:cNvSpPr>
            <a:spLocks noGrp="1"/>
          </p:cNvSpPr>
          <p:nvPr>
            <p:ph idx="1"/>
          </p:nvPr>
        </p:nvSpPr>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business operating online allows it to have an overflow of data that are useful in decision-making</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Passive data is data collected without requesting from users</a:t>
            </a:r>
          </a:p>
          <a:p>
            <a:pPr marR="0">
              <a:lnSpc>
                <a:spcPct val="200000"/>
              </a:lnSpc>
              <a:spcBef>
                <a:spcPts val="0"/>
              </a:spcBef>
              <a:spcAft>
                <a:spcPts val="800"/>
              </a:spcAft>
              <a:buFont typeface="Wingdings" panose="05000000000000000000" pitchFamily="2" charset="2"/>
              <a:buChar char="Ø"/>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Alibaba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microloan business provides loans on data driven basis (Zeng, 2018)</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company utilizes probabilistic algorithms to evaluate transaction data</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Communication between buyers and sellers also assessed</a:t>
            </a:r>
          </a:p>
          <a:p>
            <a:pPr>
              <a:lnSpc>
                <a:spcPct val="200000"/>
              </a:lnSpc>
            </a:pPr>
            <a:endParaRPr lang="en-US" dirty="0"/>
          </a:p>
        </p:txBody>
      </p:sp>
    </p:spTree>
    <p:extLst>
      <p:ext uri="{BB962C8B-B14F-4D97-AF65-F5344CB8AC3E}">
        <p14:creationId xmlns:p14="http://schemas.microsoft.com/office/powerpoint/2010/main" val="1562467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8A2EA3-0C6E-49FD-AAE8-E5BEAC5D68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xmlns="" id="{BD21E886-8497-4194-9547-DE023F57DFE1}"/>
              </a:ext>
            </a:extLst>
          </p:cNvPr>
          <p:cNvSpPr>
            <a:spLocks noGrp="1"/>
          </p:cNvSpPr>
          <p:nvPr>
            <p:ph idx="1"/>
          </p:nvPr>
        </p:nvSpPr>
        <p:spPr/>
        <p:txBody>
          <a:bodyPr>
            <a:normAutofit fontScale="925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Every business operates to earn revenue</a:t>
            </a:r>
          </a:p>
          <a:p>
            <a:pPr marR="0">
              <a:lnSpc>
                <a:spcPct val="200000"/>
              </a:lnSpc>
              <a:spcBef>
                <a:spcPts val="0"/>
              </a:spcBef>
              <a:spcAft>
                <a:spcPts val="800"/>
              </a:spcAft>
              <a:buFont typeface="Wingdings" panose="05000000000000000000" pitchFamily="2" charset="2"/>
              <a:buChar char="Ø"/>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Alibaba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has utilized several monetization strategies, including both wholesale and retail</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Ant Finance also provides revenue through interest </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Passive and active real-time data is used to enhance customer experience and decision making</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Real-time data improves the quality of decision making hence gaining competitive advantage</a:t>
            </a:r>
          </a:p>
          <a:p>
            <a:pPr>
              <a:lnSpc>
                <a:spcPct val="200000"/>
              </a:lnSpc>
            </a:pPr>
            <a:endParaRPr lang="en-US" dirty="0"/>
          </a:p>
        </p:txBody>
      </p:sp>
    </p:spTree>
    <p:extLst>
      <p:ext uri="{BB962C8B-B14F-4D97-AF65-F5344CB8AC3E}">
        <p14:creationId xmlns:p14="http://schemas.microsoft.com/office/powerpoint/2010/main" val="651535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6C245C-FC43-4B07-B1A7-8E04D5506B1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a:t>
            </a:r>
            <a:r>
              <a:rPr lang="en-US" dirty="0"/>
              <a:t> </a:t>
            </a:r>
          </a:p>
        </p:txBody>
      </p:sp>
      <p:sp>
        <p:nvSpPr>
          <p:cNvPr id="3" name="Content Placeholder 2">
            <a:extLst>
              <a:ext uri="{FF2B5EF4-FFF2-40B4-BE49-F238E27FC236}">
                <a16:creationId xmlns:a16="http://schemas.microsoft.com/office/drawing/2014/main" xmlns="" id="{C083FFCE-33DC-4136-BE86-51D6F17D6172}"/>
              </a:ext>
            </a:extLst>
          </p:cNvPr>
          <p:cNvSpPr>
            <a:spLocks noGrp="1"/>
          </p:cNvSpPr>
          <p:nvPr>
            <p:ph idx="1"/>
          </p:nvPr>
        </p:nvSpPr>
        <p:spPr/>
        <p:txBody>
          <a:bodyPr/>
          <a:lstStyle/>
          <a:p>
            <a:pPr marL="0" indent="0">
              <a:lnSpc>
                <a:spcPct val="200000"/>
              </a:lnSpc>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Zeng, M. (2018). Alibaba and the Future of Business. Harvard Business Review. 	</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https://hbr.org/2018/09/alibaba-and-the-future-of-business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40513969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76</TotalTime>
  <Words>1225</Words>
  <Application>Microsoft Office PowerPoint</Application>
  <PresentationFormat>Widescreen</PresentationFormat>
  <Paragraphs>55</Paragraphs>
  <Slides>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Times New Roman</vt:lpstr>
      <vt:lpstr>Trebuchet MS</vt:lpstr>
      <vt:lpstr>Wingdings</vt:lpstr>
      <vt:lpstr>Wingdings 3</vt:lpstr>
      <vt:lpstr>Facet</vt:lpstr>
      <vt:lpstr>Monetization Strategies and Type of Data Used in Alibaba</vt:lpstr>
      <vt:lpstr>Introduction</vt:lpstr>
      <vt:lpstr>Ant Finance</vt:lpstr>
      <vt:lpstr>Monetization Strategies</vt:lpstr>
      <vt:lpstr>Active Data</vt:lpstr>
      <vt:lpstr>Passive Data</vt:lpstr>
      <vt:lpstr>Conclusion</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Monetization Strategies and Type of Data Used in Alibaba</dc:title>
  <dc:creator>Robert Mwaura</dc:creator>
  <cp:lastModifiedBy>LAPTOP</cp:lastModifiedBy>
  <cp:revision>151</cp:revision>
  <dcterms:created xsi:type="dcterms:W3CDTF">2020-10-05T10:25:14Z</dcterms:created>
  <dcterms:modified xsi:type="dcterms:W3CDTF">2020-10-06T20:57:47Z</dcterms:modified>
</cp:coreProperties>
</file>